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9"/>
  </p:notesMasterIdLst>
  <p:sldIdLst>
    <p:sldId id="319" r:id="rId3"/>
    <p:sldId id="264" r:id="rId4"/>
    <p:sldId id="258" r:id="rId5"/>
    <p:sldId id="606" r:id="rId6"/>
    <p:sldId id="607" r:id="rId7"/>
    <p:sldId id="679" r:id="rId8"/>
    <p:sldId id="680" r:id="rId9"/>
    <p:sldId id="682" r:id="rId10"/>
    <p:sldId id="681" r:id="rId11"/>
    <p:sldId id="683" r:id="rId12"/>
    <p:sldId id="684" r:id="rId13"/>
    <p:sldId id="685" r:id="rId14"/>
    <p:sldId id="686" r:id="rId15"/>
    <p:sldId id="687" r:id="rId16"/>
    <p:sldId id="688" r:id="rId17"/>
    <p:sldId id="689" r:id="rId18"/>
    <p:sldId id="677" r:id="rId19"/>
    <p:sldId id="678" r:id="rId20"/>
    <p:sldId id="690" r:id="rId21"/>
    <p:sldId id="693" r:id="rId22"/>
    <p:sldId id="694" r:id="rId23"/>
    <p:sldId id="695" r:id="rId24"/>
    <p:sldId id="696" r:id="rId25"/>
    <p:sldId id="697" r:id="rId26"/>
    <p:sldId id="691" r:id="rId27"/>
    <p:sldId id="692" r:id="rId28"/>
    <p:sldId id="700" r:id="rId29"/>
    <p:sldId id="704" r:id="rId30"/>
    <p:sldId id="705" r:id="rId31"/>
    <p:sldId id="706" r:id="rId32"/>
    <p:sldId id="707" r:id="rId33"/>
    <p:sldId id="708" r:id="rId34"/>
    <p:sldId id="709" r:id="rId35"/>
    <p:sldId id="710" r:id="rId36"/>
    <p:sldId id="711" r:id="rId37"/>
    <p:sldId id="712" r:id="rId38"/>
    <p:sldId id="713" r:id="rId39"/>
    <p:sldId id="714" r:id="rId40"/>
    <p:sldId id="715" r:id="rId41"/>
    <p:sldId id="716" r:id="rId42"/>
    <p:sldId id="719" r:id="rId43"/>
    <p:sldId id="717" r:id="rId44"/>
    <p:sldId id="723" r:id="rId45"/>
    <p:sldId id="718" r:id="rId46"/>
    <p:sldId id="720" r:id="rId47"/>
    <p:sldId id="721" r:id="rId48"/>
    <p:sldId id="722" r:id="rId49"/>
    <p:sldId id="724" r:id="rId50"/>
    <p:sldId id="725" r:id="rId51"/>
    <p:sldId id="726" r:id="rId52"/>
    <p:sldId id="727" r:id="rId53"/>
    <p:sldId id="728" r:id="rId54"/>
    <p:sldId id="729" r:id="rId55"/>
    <p:sldId id="730" r:id="rId56"/>
    <p:sldId id="732" r:id="rId57"/>
    <p:sldId id="733" r:id="rId58"/>
    <p:sldId id="734" r:id="rId59"/>
    <p:sldId id="735" r:id="rId60"/>
    <p:sldId id="736" r:id="rId61"/>
    <p:sldId id="737" r:id="rId62"/>
    <p:sldId id="738" r:id="rId63"/>
    <p:sldId id="739" r:id="rId64"/>
    <p:sldId id="741" r:id="rId65"/>
    <p:sldId id="742" r:id="rId66"/>
    <p:sldId id="731" r:id="rId67"/>
    <p:sldId id="758" r:id="rId68"/>
    <p:sldId id="701" r:id="rId69"/>
    <p:sldId id="740" r:id="rId70"/>
    <p:sldId id="743" r:id="rId71"/>
    <p:sldId id="747" r:id="rId72"/>
    <p:sldId id="744" r:id="rId73"/>
    <p:sldId id="745" r:id="rId74"/>
    <p:sldId id="757" r:id="rId75"/>
    <p:sldId id="746" r:id="rId76"/>
    <p:sldId id="748" r:id="rId77"/>
    <p:sldId id="749" r:id="rId78"/>
    <p:sldId id="750" r:id="rId79"/>
    <p:sldId id="751" r:id="rId80"/>
    <p:sldId id="755" r:id="rId81"/>
    <p:sldId id="756" r:id="rId82"/>
    <p:sldId id="752" r:id="rId83"/>
    <p:sldId id="753" r:id="rId84"/>
    <p:sldId id="754" r:id="rId85"/>
    <p:sldId id="702" r:id="rId86"/>
    <p:sldId id="703" r:id="rId87"/>
    <p:sldId id="276" r:id="rId88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orient="horz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7F"/>
    <a:srgbClr val="FF0C5C"/>
    <a:srgbClr val="FF598F"/>
    <a:srgbClr val="FF73A0"/>
    <a:srgbClr val="FF8AB0"/>
    <a:srgbClr val="FFA2BF"/>
    <a:srgbClr val="FFB9CF"/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 snapToObjects="1">
      <p:cViewPr varScale="1">
        <p:scale>
          <a:sx n="109" d="100"/>
          <a:sy n="109" d="100"/>
        </p:scale>
        <p:origin x="634" y="77"/>
      </p:cViewPr>
      <p:guideLst>
        <p:guide pos="2880"/>
        <p:guide orient="horz" pos="2869"/>
        <p:guide orient="horz" pos="5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21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7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0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3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18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2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7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3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0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47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37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9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36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3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1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3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8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06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4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5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52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10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5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6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7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67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6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4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54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9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7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7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40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99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7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344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07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8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44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90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01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160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72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35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688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704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5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13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3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590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22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5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64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47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869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380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1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884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48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604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63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073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453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65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736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53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8828D-4EAE-482D-B89B-2085EB258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1F7FC-C9FF-42EC-86AB-82F2CA51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09079-3F9B-40B3-936E-8BDB433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14D4E-69B2-4A16-B78C-9E200371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704D-7E44-4FFE-A332-21D90099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29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24C0-7F95-45D7-B355-CDFA73B8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FED99-C212-4337-8EDB-0FF38A9B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E710F-8B6D-4C68-92A7-516415E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FB803D-CC9A-46D4-922A-A28978C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BFAD8-A991-4B9F-8C62-AA72CB3D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7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A4AB-BFC3-4657-8697-27C00D9F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FD7ED-2800-4F0B-8CB3-850F81A4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FA77F-2E2E-436A-A429-DC7E0026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28FA6-38D3-478A-917D-DC65091E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AC5E8E-81D0-4642-949C-2C3DC2B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6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AD2-9993-4A79-A66D-4CFF978A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145E-C450-4FC2-9891-83B4EDDA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751463-ECFA-40B3-9764-60BCD61C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470B0D-5E3F-46E1-8D1C-5B7137BE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3AB05-FE4B-4C04-904F-CD483F44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0CD0AC-F762-4EB9-B2FA-9CBA3E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8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FAAC-7493-4E3F-BA64-68A99431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BF49BD-8DB3-4DF0-B72F-D87F7F75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E88F-0124-4681-A5C7-B2360671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984AA8-3E4A-4A6E-9AB7-2DD4C630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9D375D-D880-410A-97DF-402A5D99B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386500-DC9B-468D-BAB8-EB1664C3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63930-DEC9-41E7-97C3-96C6E7DC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1BD4E6-7A8B-4CEB-A565-B4019FBD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5F1F0-EDA5-47DB-B56E-4C4A3CB5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4C7B34-5145-4393-A603-CB410851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815348-95EE-4B71-BB5B-88ECA6A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9CDF3-3921-4E91-A862-D70D05D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C03A15-3C74-45DE-84B5-2D331297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7D7960-7D8F-48D4-87F8-D78EFE54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37739-7EE3-4CE5-A91B-93B4478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2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756D4-6BA6-41F5-80CA-5F5019C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BF73-E529-46B1-82C4-FDDD3CB4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B0C2D-7C05-417C-91B6-3148CCDD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9FF4-C9FE-49D4-953F-B95C9568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4E424-CDC7-4D86-A639-1BDD5F79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1805D9-0A9A-4A87-A06B-49F01D7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1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F186A-8529-4BC9-9F70-C80DD49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093AE-8C25-4FAC-8DE9-E662E66D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5D921-A9E0-464A-B9DE-5930B19D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A306BC-E950-4783-A10B-0EA33873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46284F-2F6B-40C1-84B9-ACA25C3D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10997-CAE1-463B-915D-77C873A0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67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FDC9-4562-488C-B88A-54F8A0F4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3402B-9D21-4D43-BC46-E8E66DDC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26E7A-A9C8-4F6E-BF24-FCA25584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3D85FE-79BA-407D-940D-F517C94F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F828-092B-40CD-82B3-A38AF3A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04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AB9DB8-7FEC-4511-A25D-CBE4DDC71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1A027E-D35E-4865-9B73-E6824034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28CA-DEFD-477F-8730-2461B8E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95BB5-FB17-4618-A8F2-1277E16D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BD16D-5956-41FB-9CAA-0F486450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2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3F6F705-F7BD-4FF1-86C6-D95A9A71B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D4D23D-465C-4F13-9A4E-B539B18B3203}"/>
              </a:ext>
            </a:extLst>
          </p:cNvPr>
          <p:cNvSpPr/>
          <p:nvPr userDrawn="1"/>
        </p:nvSpPr>
        <p:spPr>
          <a:xfrm>
            <a:off x="1031132" y="1368357"/>
            <a:ext cx="188068" cy="18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7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layoutit.com/" TargetMode="External"/><Relationship Id="rId4" Type="http://schemas.openxmlformats.org/officeDocument/2006/relationships/hyperlink" Target="https://getbootstrap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JAVA WEB - 2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MÓDULO 5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3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crie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monte o código abaixo: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73B991-93DB-4744-BAD1-A4E7ACD1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48" y="1528358"/>
            <a:ext cx="7117704" cy="33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talvez você tenha que ajustar colunas do seu banco de dados.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6C95BB-D9C5-42C5-ADCE-4B2A0608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32" y="1427871"/>
            <a:ext cx="5532696" cy="34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adicione uma guia GET e teste conforme abaixo (repare na recursão do resultado):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496E7EC-9D38-46F5-9F0C-80367FDD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8" y="1721507"/>
            <a:ext cx="5737503" cy="31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ajustar algumas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evitar essa recursão sem fim.... Após conclui-las teste novamente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267537-ADE9-4669-9DEF-D74090FF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73" y="2024979"/>
            <a:ext cx="6998458" cy="12651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ACBBF0-9E72-44CF-8986-24BE1E44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00" y="3437645"/>
            <a:ext cx="5800982" cy="7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Acrescente na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os seguintes métodos: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todas as músicas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uma música, através do seu código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90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todas as músicas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 (SOLUÇÃO)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58CE1D-4034-4D0E-99EF-141F2B0F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5" y="1562484"/>
            <a:ext cx="7097210" cy="20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uma música, através do seu código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 (SOLUÇÃO)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C59711E-76AC-43DF-BEBB-3EACE973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606209"/>
            <a:ext cx="7033846" cy="23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6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761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2. JPA -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DATAS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77017B9-E54B-481D-969B-6283CDC7D424}"/>
              </a:ext>
            </a:extLst>
          </p:cNvPr>
          <p:cNvSpPr txBox="1">
            <a:spLocks/>
          </p:cNvSpPr>
          <p:nvPr/>
        </p:nvSpPr>
        <p:spPr>
          <a:xfrm>
            <a:off x="1525869" y="1344611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JPA – ATRIBUTOS DE REFERENCIA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525868" y="210797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JPA – DATAS 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525867" y="274346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LIGANDO COM O FRONT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B70A736-686B-4962-8E8A-5E64C23801DE}"/>
              </a:ext>
            </a:extLst>
          </p:cNvPr>
          <p:cNvSpPr/>
          <p:nvPr/>
        </p:nvSpPr>
        <p:spPr>
          <a:xfrm>
            <a:off x="1001595" y="135222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93646" y="202949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2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93646" y="265827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9A5A6B-23CB-48E0-90DF-0256A2AA7E8F}"/>
              </a:ext>
            </a:extLst>
          </p:cNvPr>
          <p:cNvSpPr/>
          <p:nvPr/>
        </p:nvSpPr>
        <p:spPr>
          <a:xfrm>
            <a:off x="1533816" y="3427832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DESCANSO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1097913-73CE-4BAF-8709-E15B3BDAFAFA}"/>
              </a:ext>
            </a:extLst>
          </p:cNvPr>
          <p:cNvSpPr/>
          <p:nvPr/>
        </p:nvSpPr>
        <p:spPr>
          <a:xfrm>
            <a:off x="1001595" y="334263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acrescentar na nossa tabela Artista, um campo “CADASTRO DATE”, o nosso diagrama ficará da seguinte forma: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DATAS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9DFF7F-440B-4A19-8939-597770D7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9" y="2139278"/>
            <a:ext cx="72485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agora para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b="1" dirty="0">
                <a:solidFill>
                  <a:srgbClr val="FF417F"/>
                </a:solidFill>
                <a:latin typeface="Gotham HTF Light" pitchFamily="50" charset="0"/>
              </a:rPr>
              <a:t>NÃO ESQUEÇA DE GERAR O GET E SET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DATAS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9987E8-05A3-4933-A713-030754CE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953868"/>
            <a:ext cx="60769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criar na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método para adicionar um novo Artista: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DATAS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96DA40-8A56-4F1A-A748-8B077BAD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772494"/>
            <a:ext cx="6822281" cy="20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teste a inserção: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DATAS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7573D4-EA22-4466-82C9-A6DC3971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979" y="1566761"/>
            <a:ext cx="4994963" cy="31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9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melhorar esse formato da data, vamos para 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 e realize a seguinte alteração: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DATAS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DF2E34-83CF-476E-84AD-68836889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1" y="2124222"/>
            <a:ext cx="7182929" cy="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5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0170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LIGANDO 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 O FRONT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verificar três sites: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3"/>
              </a:rPr>
              <a:t>https://www.w3schools.com/</a:t>
            </a:r>
            <a:r>
              <a:rPr lang="en-US" sz="1400" dirty="0"/>
              <a:t> 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/>
              <a:t>e 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4"/>
              </a:rPr>
              <a:t>https://getbootstrap.com/</a:t>
            </a:r>
            <a:endParaRPr lang="en-US" sz="1400" dirty="0"/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5"/>
              </a:rPr>
              <a:t>https://layoutit.com/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02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Visual Studio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arquivo, e salve-o em uma nova pasta como “index.html”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Inicialize o código html5, conforme abaixo: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ED18A3-1363-47E6-BC82-C433F6A9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16" y="2305283"/>
            <a:ext cx="6277768" cy="25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1. JPA -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ATRIBUTOS DE REFERÊNCIA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Acesse o site: </a:t>
            </a:r>
            <a:r>
              <a:rPr lang="en-US" sz="1400" dirty="0">
                <a:hlinkClick r:id="rId3"/>
              </a:rPr>
              <a:t>https://getbootstrap.com/</a:t>
            </a:r>
            <a:r>
              <a:rPr lang="en-US" sz="1400" dirty="0"/>
              <a:t>, e </a:t>
            </a:r>
            <a:r>
              <a:rPr lang="en-US" sz="1400" dirty="0" err="1"/>
              <a:t>copie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códigos</a:t>
            </a:r>
            <a:r>
              <a:rPr lang="en-US" sz="1400" dirty="0"/>
              <a:t> </a:t>
            </a:r>
            <a:r>
              <a:rPr lang="en-US" sz="1400" dirty="0" err="1"/>
              <a:t>conforme</a:t>
            </a:r>
            <a:r>
              <a:rPr lang="en-US" sz="1400" dirty="0"/>
              <a:t> </a:t>
            </a:r>
            <a:r>
              <a:rPr lang="en-US" sz="1400" dirty="0" err="1"/>
              <a:t>abaixo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4A08A5-8340-4BBB-AD87-365E4146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11" y="2110154"/>
            <a:ext cx="2691732" cy="1500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24696-2F94-478F-B8D3-71DA340DA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7" y="1752808"/>
            <a:ext cx="4186347" cy="2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 página ficaria assim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3E4852-FC9C-4F9C-BEBC-BB6E0D37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6" y="1741884"/>
            <a:ext cx="7444670" cy="19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acrescente o código abaixo dentro da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&lt;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body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91505C-A790-45CF-A979-6233CFC1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6" y="1915768"/>
            <a:ext cx="6115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o nosso estilo.css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insira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novo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arquivo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salve-o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“estilo.css” no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mesmo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diretório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index.html,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insira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0B49ED-5775-49A4-B2E6-68982832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27" y="1992374"/>
            <a:ext cx="52387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“index.html”, adicionaremos o nosso estilo, através da seguinte linha: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F7587-3005-4BC6-927B-B71603BF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02" y="1934818"/>
            <a:ext cx="6172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voltar ao site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Bootstrap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74EA97-3E06-41A5-AABD-9A5962E0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54" y="1539677"/>
            <a:ext cx="6295292" cy="34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agora no “index.html”, vamos preparar para receber o código copiado: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19C292-CF56-427D-AE91-B2BB1919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55" y="1774301"/>
            <a:ext cx="5639093" cy="25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agora colamos o código: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7F5C76-0451-404D-A442-AAB79FD3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7" y="2000339"/>
            <a:ext cx="7294930" cy="14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configurar alguns recursos conforme nossa aplicação requer: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F9B932-BC38-4755-9F3B-91229B12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72" y="1933333"/>
            <a:ext cx="7399056" cy="1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Gere a entrada da senha para que fique assim: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2B4EDE-64E4-4C42-9AFB-65BEC3107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964735"/>
            <a:ext cx="6547961" cy="15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relembrar com base nos nossos diagramas: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C4147B-FB2D-4757-BBA6-E920D19B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98" y="1531153"/>
            <a:ext cx="6247008" cy="13602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2FBD4C-5626-4CB5-B7E1-BC30C2DE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744" y="3047788"/>
            <a:ext cx="5407929" cy="1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para que o código identifique os inputs com um id: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15723B-0119-404C-AE4D-98C8F21B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02" y="1618727"/>
            <a:ext cx="6400800" cy="30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o site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bootstrap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copie o código para um botão, conforme abaixo: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0F3869-790E-4666-98EF-CB687FBA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81" y="3182286"/>
            <a:ext cx="3470430" cy="1875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D51C2B-C16B-4316-AD83-6D9C25F3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12" y="1603533"/>
            <a:ext cx="7038975" cy="16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“funcoes.js” dentro do diretório da sua pagina index.html, e digite o código abaixo na página: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2F963D-D3B3-4C1F-B8CD-7B19BCE7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993271"/>
            <a:ext cx="6537448" cy="22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definir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id´s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input´s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6C41E0-005C-44D5-A4C6-6CA19954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44" y="1710830"/>
            <a:ext cx="5529115" cy="33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arquivo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funcoes,js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digite: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acrescente no seu botão a chamada para esta função, em seguida teste a sua página: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F50AF3-290C-4BDE-8EA8-1C1C14D4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3" y="3555665"/>
            <a:ext cx="7117703" cy="10853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92617D-DA5A-4FAB-B834-0E129ABDF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29" y="1461098"/>
            <a:ext cx="58864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conhecer uma nova API, digite no Google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2E4165-9C5D-42BF-945E-97B624A3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0" y="1723784"/>
            <a:ext cx="7340844" cy="26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conhecer uma nova API, digite no Google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926650-F1F1-4AC0-B576-B61935E5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51" y="1582615"/>
            <a:ext cx="6080701" cy="34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Voltando ao arquivo “funcoes.js”,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 o código ao lado e teste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 página.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A354E9-9A77-466D-9266-FBCAE754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555773"/>
            <a:ext cx="4509317" cy="42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colocaremos algumas perfumarias. Vamos alterar o arquivo estilo.css.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index.html, insira a seguinte &lt;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C88A62-1016-4DD4-9081-766AD8F6D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04" y="1590745"/>
            <a:ext cx="2958935" cy="9833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533A0D-4924-492E-940F-1605CE87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12" y="2924846"/>
            <a:ext cx="6673133" cy="173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o arquivo “funcoes.js”, especificamente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fetch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0DBCBD-D014-4D94-A403-D1705A35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660976"/>
            <a:ext cx="79629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Mas, se eu precisar de uma lista com TODAS as músicas de um artista em específico? Alteraríamos onde? No Banco ou nas Classes?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094B51-EDD7-4EFD-B827-6B48EBB7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71" y="1997613"/>
            <a:ext cx="2848326" cy="284832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65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Bora, fazer o nosso sistema logar... Vamos criar novos arquivos...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1º Crie um diretório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dentro do diretório onde está usa página, e insira nela algumas fotos para os usuários.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2º Relacione estas imagens com o campo “foto” dos usuários que estão cadastrados no banco de dados.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3º Crie o arquivo usuarios.html, e digite o seguinte código: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00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Usuario.html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E051B1-8F59-4272-A775-1B6580F9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08" y="-49238"/>
            <a:ext cx="581699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Usuario.js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FA577B-271B-49CB-A825-3BE4D5D8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59987"/>
            <a:ext cx="8516877" cy="31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atualizar o nosso Login: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AC57EC-D7C1-456B-8075-C7C5E9EE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610968"/>
            <a:ext cx="72104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 sua aplicação.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DESAFIO: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botão na tela do usuário, que permita ir para a tela “artista.html”, nela você deverá montar um formulário para que possa cadastrar um artista.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44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63AE3C-0B06-4262-9196-40479671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892" y="126609"/>
            <a:ext cx="2348093" cy="206165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93B74A-7C26-41C2-B185-E5E382449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1" y="2267222"/>
            <a:ext cx="7191483" cy="19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DA8443-7DEB-4B4D-BD83-30AF11E5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76" y="1245082"/>
            <a:ext cx="5349574" cy="3561374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AD13C65C-D95D-48A1-A99E-6E5E2DFF789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2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“artista.html”: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5B5584-1C3F-4D81-80FA-BE6DE7E7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451" y="-1"/>
            <a:ext cx="614054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“artista.html”: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4C044F-DD8A-4597-A839-1D9E029F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2" y="1723292"/>
            <a:ext cx="6755660" cy="29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“artista.js”: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82ABF8-9617-407D-91CE-A2FB1839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897" y="70338"/>
            <a:ext cx="565197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relembrar com base nos nossos diagramas: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C4147B-FB2D-4757-BBA6-E920D19B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01" y="1549598"/>
            <a:ext cx="6247008" cy="13602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4F03E2-A784-4FD7-BDB3-2DB44DF10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86" y="2998556"/>
            <a:ext cx="6370247" cy="15461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7E5C10-003D-4123-986E-0724F45E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798" y="1516228"/>
            <a:ext cx="1480617" cy="1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evitar que o usuário digite duas vezes o mesmo artista com a mesma nacionalidade: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C06D87-1CDC-47DB-8B14-32DC12CC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2" y="2081346"/>
            <a:ext cx="8124092" cy="8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727155-7865-4593-BD09-098EC209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622284"/>
            <a:ext cx="7505114" cy="31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8559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carregar a página com todos os artistas cadastrados: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AD58D8-287D-4A1F-ABD1-F938C751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94" y="1562227"/>
            <a:ext cx="6142016" cy="349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8559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Já temos o método na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vamos alterar o nosso Artista.html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3E9142-7F7B-4DBC-82A5-9AE22FF9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7" y="1603339"/>
            <a:ext cx="7561385" cy="27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é no Artista.js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18B21-DA66-4C54-914B-D556EE99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67" y="16746"/>
            <a:ext cx="6681333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efetuar logout: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localStorage.removeItem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(“logado”);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Padrões de métodos JPA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https://docs.spring.io/spring-data/jpa/docs/current/reference/html/#jpa.query-methods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DI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069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203982" y="1102430"/>
            <a:ext cx="8862646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queira executar uma query SQL personalizada no DAO: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buNone/>
            </a:pPr>
            <a:r>
              <a:rPr lang="en-US" sz="2000" dirty="0"/>
              <a:t>@Query(value="SELECT COUNT(NACIONALIDADE) AS TOTAL FROM ARTISTAS WHERE NACIONALIDADE LIKE ?1", </a:t>
            </a:r>
            <a:r>
              <a:rPr lang="en-US" sz="2000" dirty="0" err="1"/>
              <a:t>nativeQuery</a:t>
            </a:r>
            <a:r>
              <a:rPr lang="en-US" sz="2000" dirty="0"/>
              <a:t>  = true)</a:t>
            </a:r>
          </a:p>
          <a:p>
            <a:pPr marL="0" indent="0">
              <a:buNone/>
            </a:pPr>
            <a:r>
              <a:rPr lang="en-US" sz="2000" b="1" dirty="0"/>
              <a:t>int </a:t>
            </a:r>
            <a:r>
              <a:rPr lang="en-US" sz="2000" b="1" dirty="0" err="1"/>
              <a:t>findByNacionalidade</a:t>
            </a:r>
            <a:r>
              <a:rPr lang="en-US" sz="2000" b="1" dirty="0"/>
              <a:t>(String </a:t>
            </a:r>
            <a:r>
              <a:rPr lang="en-US" sz="2000" b="1" dirty="0" err="1"/>
              <a:t>nacionalidade</a:t>
            </a:r>
            <a:r>
              <a:rPr lang="en-US" sz="2000" b="1" dirty="0"/>
              <a:t>);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DI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4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DESC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ANSO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INICIE O PROJETO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PLUS – NOSSO PROJETO MUSICA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Então agora...... “VOCÊ PROGRAMA”!!!!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começar alterando a nossa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  <a:r>
              <a:rPr lang="pt-BR" sz="1400" dirty="0">
                <a:solidFill>
                  <a:srgbClr val="FF417F"/>
                </a:solidFill>
                <a:latin typeface="Gotham HTF Light" pitchFamily="50" charset="0"/>
              </a:rPr>
              <a:t>Artista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26" name="Picture 2" descr="The Avengers VS The Hulk | Kvooka - Últimas Notícias de Goiás ...">
            <a:extLst>
              <a:ext uri="{FF2B5EF4-FFF2-40B4-BE49-F238E27FC236}">
                <a16:creationId xmlns:a16="http://schemas.microsoft.com/office/drawing/2014/main" id="{908AAAAB-9C18-4944-A94D-E7ACB116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00" y="1246370"/>
            <a:ext cx="2373800" cy="35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fazer com que cada artista que está aparecendo na página possa ser um link para um direcionamento em outra página. Adicione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arquivo Artista.js, a função abaixo: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3B6464-BC47-4788-81A7-49134027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56" y="2438328"/>
            <a:ext cx="6967847" cy="2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Ainda no arquivo “artista.js”, altera as linhas abaixo na função “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popula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()”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631862-6381-4167-AE48-206D8206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2" y="2063881"/>
            <a:ext cx="7473187" cy="19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veja se o seu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possui o método abaixo: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C08A98-9EE4-461D-B2F2-DD65BFAC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17" y="1886561"/>
            <a:ext cx="7149832" cy="16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Veja se o seu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possui o método abaixo: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403B779-DA00-4E12-9392-DEEEEF02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849902"/>
            <a:ext cx="7626057" cy="22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Salve, tudo... Atualize o seu browser e já pode testar, agora é fazer uma página para receber as músicas.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19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Salve, tudo... Atualize o seu browser e já pode testar, agora é fazer uma página para receber as músicas.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0E1175-34D1-4BCA-A396-20FCAB9E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Salve, tudo... Atualize o seu browser e já pode testar, agora é fazer uma página para receber as músicas.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6685B0-1B66-49A9-9EF7-DBAE64FF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6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Salve, tudo... Atualize o seu browser e já pode testar, agora é fazer uma página para receber as músicas.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D09CB7E-BC2A-4940-A3EA-F12C8A0B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o arquivo “musicas.js” com a função “cadastrar()”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25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E59456-5CF6-47EA-A9F6-046032C0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78" y="168824"/>
            <a:ext cx="7849319" cy="48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844800-E338-4D0A-AFFD-A93550C32611}"/>
              </a:ext>
            </a:extLst>
          </p:cNvPr>
          <p:cNvSpPr txBox="1">
            <a:spLocks/>
          </p:cNvSpPr>
          <p:nvPr/>
        </p:nvSpPr>
        <p:spPr>
          <a:xfrm>
            <a:off x="936051" y="1244991"/>
            <a:ext cx="7270103" cy="3499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alterar 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Artista, conforme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97006C-7163-4BC2-A028-8E33B6FC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09F6FF-763B-41C7-A42C-4056B34D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823"/>
            <a:ext cx="91440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o arquivo “musicas.js”: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39EB91-C1C5-40FD-BD8B-6D02198E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81" y="1827569"/>
            <a:ext cx="6421902" cy="22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adicionar o método “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popula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()” =&gt;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E5A2CF-F11A-4187-9F2A-926A58E6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" y="1693654"/>
            <a:ext cx="8371376" cy="28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Continuação do método “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popula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()” =&gt;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US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BD9848-4094-416F-8ADC-1345E09A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" y="1728961"/>
            <a:ext cx="7274499" cy="31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82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9592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6" y="2532886"/>
            <a:ext cx="27174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844800-E338-4D0A-AFFD-A93550C32611}"/>
              </a:ext>
            </a:extLst>
          </p:cNvPr>
          <p:cNvSpPr txBox="1">
            <a:spLocks/>
          </p:cNvSpPr>
          <p:nvPr/>
        </p:nvSpPr>
        <p:spPr>
          <a:xfrm>
            <a:off x="936051" y="1244991"/>
            <a:ext cx="7270103" cy="3499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“Musica”.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7001D-05ED-4599-BF67-D8C092E4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8458</TotalTime>
  <Words>1529</Words>
  <Application>Microsoft Office PowerPoint</Application>
  <PresentationFormat>Personalizar</PresentationFormat>
  <Paragraphs>320</Paragraphs>
  <Slides>86</Slides>
  <Notes>79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Calibri Light</vt:lpstr>
      <vt:lpstr>Gotham HTF</vt:lpstr>
      <vt:lpstr>Gotham HTF Light</vt:lpstr>
      <vt:lpstr>Gotham HTF Medium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217</cp:revision>
  <dcterms:created xsi:type="dcterms:W3CDTF">2019-02-15T12:16:11Z</dcterms:created>
  <dcterms:modified xsi:type="dcterms:W3CDTF">2020-08-11T20:50:15Z</dcterms:modified>
</cp:coreProperties>
</file>